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52" d="100"/>
          <a:sy n="52" d="100"/>
        </p:scale>
        <p:origin x="-10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EB3757-19EF-48D8-AEBF-35A3B3B68EAA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48A5552-5371-4F07-B81A-E99822D0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3757-19EF-48D8-AEBF-35A3B3B68EAA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5552-5371-4F07-B81A-E99822D0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3757-19EF-48D8-AEBF-35A3B3B68EAA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5552-5371-4F07-B81A-E99822D0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EB3757-19EF-48D8-AEBF-35A3B3B68EAA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8A5552-5371-4F07-B81A-E99822D022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EB3757-19EF-48D8-AEBF-35A3B3B68EAA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48A5552-5371-4F07-B81A-E99822D0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3757-19EF-48D8-AEBF-35A3B3B68EAA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5552-5371-4F07-B81A-E99822D022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3757-19EF-48D8-AEBF-35A3B3B68EAA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5552-5371-4F07-B81A-E99822D022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EB3757-19EF-48D8-AEBF-35A3B3B68EAA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8A5552-5371-4F07-B81A-E99822D022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3757-19EF-48D8-AEBF-35A3B3B68EAA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5552-5371-4F07-B81A-E99822D0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EB3757-19EF-48D8-AEBF-35A3B3B68EAA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8A5552-5371-4F07-B81A-E99822D022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EB3757-19EF-48D8-AEBF-35A3B3B68EAA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8A5552-5371-4F07-B81A-E99822D022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EB3757-19EF-48D8-AEBF-35A3B3B68EAA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48A5552-5371-4F07-B81A-E99822D022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nora.kalnaca@inbox.lv" TargetMode="External"/><Relationship Id="rId2" Type="http://schemas.openxmlformats.org/officeDocument/2006/relationships/hyperlink" Target="mailto:late@latnet.l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LATE </a:t>
            </a:r>
            <a:r>
              <a:rPr lang="en-GB" dirty="0" smtClean="0"/>
              <a:t>and me</a:t>
            </a:r>
            <a:r>
              <a:rPr lang="lv-LV" dirty="0" smtClean="0"/>
              <a:t/>
            </a:r>
            <a:br>
              <a:rPr lang="lv-LV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Latvian Association of Teachers of English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www.late.lv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GB" dirty="0" smtClean="0"/>
              <a:t>Represents English teachers of Latvia since 1992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About</a:t>
            </a:r>
            <a:r>
              <a:rPr lang="lv-LV" dirty="0" smtClean="0"/>
              <a:t> 140</a:t>
            </a:r>
            <a:r>
              <a:rPr lang="en-GB" dirty="0" smtClean="0"/>
              <a:t> members</a:t>
            </a:r>
            <a:r>
              <a:rPr lang="lv-LV" dirty="0" smtClean="0"/>
              <a:t> </a:t>
            </a:r>
            <a:r>
              <a:rPr lang="en-GB" dirty="0" smtClean="0"/>
              <a:t>(figure may vary)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Decisions made by the Board (9 members)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Associate member of IATEFL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Best resource centre with books, tapes and magazines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Myself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English teacher since 1998</a:t>
            </a:r>
          </a:p>
          <a:p>
            <a:r>
              <a:rPr lang="en-GB" dirty="0" smtClean="0"/>
              <a:t>Masters Degree in Sc.</a:t>
            </a:r>
            <a:r>
              <a:rPr lang="lv-LV" dirty="0" smtClean="0"/>
              <a:t> </a:t>
            </a:r>
            <a:r>
              <a:rPr lang="en-GB" dirty="0" smtClean="0"/>
              <a:t>Ed.</a:t>
            </a:r>
          </a:p>
          <a:p>
            <a:r>
              <a:rPr lang="en-GB" dirty="0" smtClean="0"/>
              <a:t>Teaching schoolchildren and adults as well</a:t>
            </a:r>
            <a:endParaRPr lang="lv-LV" dirty="0" smtClean="0"/>
          </a:p>
          <a:p>
            <a:r>
              <a:rPr lang="en-GB" dirty="0" smtClean="0"/>
              <a:t>Member of the Board of LATE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Events</a:t>
            </a:r>
            <a:r>
              <a:rPr lang="lv-LV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Main methodological project: organisation of the annual two-day conference in August</a:t>
            </a:r>
          </a:p>
          <a:p>
            <a:r>
              <a:rPr lang="en-GB" dirty="0" smtClean="0"/>
              <a:t>This year’s conference: ELT: Sharing Professional Experiences (21-22 August)</a:t>
            </a:r>
          </a:p>
          <a:p>
            <a:r>
              <a:rPr lang="en-GB" dirty="0" smtClean="0"/>
              <a:t>More info on the website</a:t>
            </a:r>
            <a:r>
              <a:rPr lang="lv-LV" dirty="0" smtClean="0"/>
              <a:t>: www.late.lv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Events</a:t>
            </a:r>
            <a:r>
              <a:rPr lang="lv-LV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Organisation of other events, e.g. video contest for students “My country/city/village and role of English in it”</a:t>
            </a:r>
          </a:p>
          <a:p>
            <a:r>
              <a:rPr lang="en-GB" dirty="0" smtClean="0"/>
              <a:t>Winners awarded publicly at International Students’ Research Conference held in the University of Latvia</a:t>
            </a:r>
          </a:p>
          <a:p>
            <a:r>
              <a:rPr lang="en-GB" dirty="0" smtClean="0"/>
              <a:t>Videos available on Facebook and youtube.com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Cooperation projects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Participating in Students’ Public Speaking Contest, organised by Latvian Association of Language Teachers (LALT) every two years: evaluation and awarding the speakers in English</a:t>
            </a:r>
          </a:p>
          <a:p>
            <a:r>
              <a:rPr lang="en-GB" dirty="0" smtClean="0"/>
              <a:t>Students awarded in two groups: 8-9 graders and 10-12 graders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Welcome to Latvia</a:t>
            </a:r>
            <a:r>
              <a:rPr lang="lv-LV" dirty="0" smtClean="0"/>
              <a:t>! </a:t>
            </a:r>
            <a:r>
              <a:rPr lang="lv-LV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pic>
        <p:nvPicPr>
          <p:cNvPr id="4" name="Content Placeholder 3" descr="600px-Flag_of_Latvia_with_map.svg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33500" y="2608262"/>
            <a:ext cx="5715000" cy="28575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r>
              <a:rPr lang="lv-LV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LATE mail: </a:t>
            </a:r>
            <a:r>
              <a:rPr lang="en-GB" dirty="0" smtClean="0">
                <a:hlinkClick r:id="rId2"/>
              </a:rPr>
              <a:t>late@latnet.lv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My mail: </a:t>
            </a:r>
            <a:r>
              <a:rPr lang="en-GB" dirty="0" err="1" smtClean="0">
                <a:hlinkClick r:id="rId3"/>
              </a:rPr>
              <a:t>nora.kalnaca</a:t>
            </a:r>
            <a:r>
              <a:rPr lang="en-GB" dirty="0" smtClean="0">
                <a:hlinkClick r:id="rId3"/>
              </a:rPr>
              <a:t>@</a:t>
            </a:r>
            <a:r>
              <a:rPr lang="lv-LV" dirty="0" smtClean="0">
                <a:hlinkClick r:id="rId3"/>
              </a:rPr>
              <a:t>inbox.lv</a:t>
            </a:r>
            <a:r>
              <a:rPr lang="lv-LV" dirty="0" smtClean="0"/>
              <a:t>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Telephone number: +371 29766433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289</TotalTime>
  <Words>214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LATE and me </vt:lpstr>
      <vt:lpstr>www.late.lv</vt:lpstr>
      <vt:lpstr>Myself</vt:lpstr>
      <vt:lpstr>Events 1</vt:lpstr>
      <vt:lpstr>Events 2</vt:lpstr>
      <vt:lpstr>Cooperation projects</vt:lpstr>
      <vt:lpstr>Welcome to Latvia! </vt:lpstr>
      <vt:lpstr>Thank you!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</dc:title>
  <dc:creator>Nora Kalnača</dc:creator>
  <cp:lastModifiedBy>KGB</cp:lastModifiedBy>
  <cp:revision>20</cp:revision>
  <dcterms:created xsi:type="dcterms:W3CDTF">2014-05-18T09:04:37Z</dcterms:created>
  <dcterms:modified xsi:type="dcterms:W3CDTF">2014-05-26T13:59:07Z</dcterms:modified>
</cp:coreProperties>
</file>